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RockbusterProject_Revised/UpdatedStory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7936303-7575-4764-9193-EAE96FC90D8C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gb">
                <a:hlinkClick r:id="rId6"/>
              </a:rPr>
              <a:t>Rockbuster Project_Revised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1C729F2B-4ABC-4A06-88CB-4AB6C9777EC4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7/23/2023 11:48:57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dated Story9" id="10" name="slide10">
            <a:extLst>
              <a:ext uri="{FF2B5EF4-FFF2-40B4-BE49-F238E27FC236}">
                <a16:creationId xmlns:a16="http://schemas.microsoft.com/office/drawing/2014/main" id="{7C59F213-8038-4609-94C8-93DD7E7EDA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19"/>
            <a:ext cx="12191999" cy="46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dated Story1" id="2" name="slide2">
            <a:extLst>
              <a:ext uri="{FF2B5EF4-FFF2-40B4-BE49-F238E27FC236}">
                <a16:creationId xmlns:a16="http://schemas.microsoft.com/office/drawing/2014/main" id="{B8F5410B-7B3C-454B-AC4C-6768E2EC3A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19"/>
            <a:ext cx="12191999" cy="46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dated Story2" id="3" name="slide3">
            <a:extLst>
              <a:ext uri="{FF2B5EF4-FFF2-40B4-BE49-F238E27FC236}">
                <a16:creationId xmlns:a16="http://schemas.microsoft.com/office/drawing/2014/main" id="{F02B3530-218C-4051-B9A4-5AE16A8DF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19"/>
            <a:ext cx="12191999" cy="46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dated Story12" id="4" name="slide4">
            <a:extLst>
              <a:ext uri="{FF2B5EF4-FFF2-40B4-BE49-F238E27FC236}">
                <a16:creationId xmlns:a16="http://schemas.microsoft.com/office/drawing/2014/main" id="{3845B070-1BE1-4FD9-B5B1-8187BE53F9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19"/>
            <a:ext cx="12191999" cy="46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dated Story4" id="5" name="slide5">
            <a:extLst>
              <a:ext uri="{FF2B5EF4-FFF2-40B4-BE49-F238E27FC236}">
                <a16:creationId xmlns:a16="http://schemas.microsoft.com/office/drawing/2014/main" id="{34224615-104F-4DD7-8774-4716712CD7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19"/>
            <a:ext cx="12191999" cy="46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dated Story13" id="6" name="slide6">
            <a:extLst>
              <a:ext uri="{FF2B5EF4-FFF2-40B4-BE49-F238E27FC236}">
                <a16:creationId xmlns:a16="http://schemas.microsoft.com/office/drawing/2014/main" id="{CAE00B0A-056D-437F-B6C0-0844D62317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19"/>
            <a:ext cx="12191999" cy="46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dated Story6" id="7" name="slide7">
            <a:extLst>
              <a:ext uri="{FF2B5EF4-FFF2-40B4-BE49-F238E27FC236}">
                <a16:creationId xmlns:a16="http://schemas.microsoft.com/office/drawing/2014/main" id="{A64CC597-28B8-480A-B457-D6C14EE130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19"/>
            <a:ext cx="12191999" cy="46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dated Story7" id="8" name="slide8">
            <a:extLst>
              <a:ext uri="{FF2B5EF4-FFF2-40B4-BE49-F238E27FC236}">
                <a16:creationId xmlns:a16="http://schemas.microsoft.com/office/drawing/2014/main" id="{211748C0-7DF1-4544-BE76-7BC5932ECB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19"/>
            <a:ext cx="12191999" cy="46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pdated Story8" id="9" name="slide9">
            <a:extLst>
              <a:ext uri="{FF2B5EF4-FFF2-40B4-BE49-F238E27FC236}">
                <a16:creationId xmlns:a16="http://schemas.microsoft.com/office/drawing/2014/main" id="{947C6A5C-4888-49A2-96D5-7AE8F79489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19"/>
            <a:ext cx="12191999" cy="46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2023-07-23T23:49:05Z</dcterms:created>
  <dcterms:modified xsi:type="dcterms:W3CDTF">2023-07-23T23:49:05Z</dcterms:modified>
</cp:coreProperties>
</file>